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63"/>
    <p:restoredTop sz="94690"/>
  </p:normalViewPr>
  <p:slideViewPr>
    <p:cSldViewPr snapToGrid="0" snapToObjects="1">
      <p:cViewPr>
        <p:scale>
          <a:sx n="111" d="100"/>
          <a:sy n="111" d="100"/>
        </p:scale>
        <p:origin x="1264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CEC4C-B547-6E46-B25D-731710554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FBB2D8-1298-A343-96AA-AF81F944E6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1DF82-33DC-E74F-A6F3-1C0533754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AB2D8-F282-2C40-8774-068B513C8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8965F-9FF9-2142-AEE5-CB1A1BDCE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11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45FDE-CB7F-EC43-A825-4C34132CA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9BF18D-F0DF-914D-948F-EAA48FF41F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C8A7D-BAB0-174E-9B82-140C92304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675A4-9439-414C-966A-46E76129E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444E1-0FD6-3C46-8777-83016852D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471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92777A-2A65-BE4B-930A-CF4994313E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2246BB-3CC6-EB4F-9877-9220233802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C2EE0-849A-F640-B6F4-7FF106B2C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FECAE-55D7-C140-A7DE-7E7183F66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17280-D282-7C44-A151-75C88A297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364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420DE-D42C-004C-8C91-6A04E3AD3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9488C-A554-004F-A5E6-427549F0F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F2715-9CE8-9447-A40B-1798BF0BE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85061-5888-7849-8D87-019AB3A0E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15845-B7BE-804E-B0CC-640BAA7DC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407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BE7BC-ACE9-5C44-87FB-3A25DC798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C53857-A710-F441-9E52-345750413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530A1-B135-7A4A-B18C-1183DB2C9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EAEBF-61FA-6B4A-993C-B2E3817F0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484C5-AAD1-2F49-844A-9332259BC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498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97FA5-D71D-DC4F-85D6-8CBB913F6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75CC0-7BD8-EC48-BD5A-0B7E0134E5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89E319-FA48-8B44-AF7F-B63293B03A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95671A-4CE8-DA4C-8B73-2AAAF2596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ED05F8-DE8E-4F4E-82C0-6E54A254E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44B0F1-EE6D-1B4A-9BAA-C90AE4EDC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243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1040C-7B9F-CD4F-832F-8B68DCFAA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58A3F-F02A-E248-B173-69680AD19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DD587-2AD5-4245-990C-FE3FE0FF45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424ED4-57FF-3147-8DFE-5222A27A35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4D17A8-5F7A-EA4E-89B8-8C65FE634D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EB6776-2FB5-4441-9660-1BB342F5F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144CFD-FB6C-634B-AECE-6F4B3CBAF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D0A41C-7E3E-194F-8E0F-9F772EF5C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377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04AE-66E6-1548-A33F-655434B71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E29287-153C-B04A-A2BF-1E4C82FBB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E6925B-9042-FA4A-8369-0198E1D57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7AFEA7-CEB1-BE49-BFC3-9CA5E748E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852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1E1524-9F78-CB4E-9161-4BAF0C9E7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0D2A7D-2E8E-0147-BF73-5D92D2DD4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BA2AF-8D97-6041-8B78-95733B91A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48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B44E0-F8CA-F342-8FE0-ADEED875F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381FC-8E18-774C-9FB1-B6092D825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88C24E-9045-F140-9F61-482307DFA3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9947A-50A3-B343-99AD-748562DB6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51774-219A-B446-864B-EC014935C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07252A-7EC5-CB49-BF63-29A3028F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314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BEC05-DF1B-FC46-BE45-A356B8A8F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4D9D39-BD7B-C74D-A267-943C3CD684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C4D00-AD68-6347-A8F3-125D66131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880E7C-7246-AD48-8BEE-392872BC6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8FCF21-AE02-044D-9465-CF0BDB554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B6842-7E96-6D42-AD68-807FE2249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55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C34539-A48D-BB44-B783-699C8D383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35D5CE-2010-9143-806C-90A21DA1C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B62B5-BCC3-6245-93AD-BD7C1729B6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44A4C-BB2E-9245-8684-5CB306664504}" type="datetimeFigureOut">
              <a:rPr lang="en-US" smtClean="0"/>
              <a:t>3/20/21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EEBA3-075E-9143-A6DE-08123D61CC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F987A-7550-3F43-BCE1-B8F559ADE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9E884-C0EE-7744-B4A0-A6A0F14EC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900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E7A2CBA2-94C0-5D4B-82CF-DA5D9D233A36}"/>
              </a:ext>
            </a:extLst>
          </p:cNvPr>
          <p:cNvGrpSpPr/>
          <p:nvPr/>
        </p:nvGrpSpPr>
        <p:grpSpPr>
          <a:xfrm>
            <a:off x="228823" y="532857"/>
            <a:ext cx="11680884" cy="5538198"/>
            <a:chOff x="228823" y="532857"/>
            <a:chExt cx="11680884" cy="5538198"/>
          </a:xfrm>
        </p:grpSpPr>
        <p:pic>
          <p:nvPicPr>
            <p:cNvPr id="5" name="Picture 4" descr="Diagram&#10;&#10;Description automatically generated with medium confidence">
              <a:extLst>
                <a:ext uri="{FF2B5EF4-FFF2-40B4-BE49-F238E27FC236}">
                  <a16:creationId xmlns:a16="http://schemas.microsoft.com/office/drawing/2014/main" id="{6279CAC0-2941-D14A-BF6D-D9A4680196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823" y="2999606"/>
              <a:ext cx="3247692" cy="1826606"/>
            </a:xfrm>
            <a:prstGeom prst="rect">
              <a:avLst/>
            </a:prstGeom>
          </p:spPr>
        </p:pic>
        <p:pic>
          <p:nvPicPr>
            <p:cNvPr id="7" name="Picture 6" descr="Text&#10;&#10;Description automatically generated with low confidence">
              <a:extLst>
                <a:ext uri="{FF2B5EF4-FFF2-40B4-BE49-F238E27FC236}">
                  <a16:creationId xmlns:a16="http://schemas.microsoft.com/office/drawing/2014/main" id="{82AF061D-B583-5C46-9FA9-8F1BB79895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49739" y="532857"/>
              <a:ext cx="3959968" cy="5444956"/>
            </a:xfrm>
            <a:prstGeom prst="rect">
              <a:avLst/>
            </a:prstGeom>
          </p:spPr>
        </p:pic>
        <p:pic>
          <p:nvPicPr>
            <p:cNvPr id="3" name="Picture 2" descr="Two people looking at a tablet&#10;&#10;Description automatically generated">
              <a:extLst>
                <a:ext uri="{FF2B5EF4-FFF2-40B4-BE49-F238E27FC236}">
                  <a16:creationId xmlns:a16="http://schemas.microsoft.com/office/drawing/2014/main" id="{44116223-47DD-3044-A1DD-A854B82D9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00864" y="532857"/>
              <a:ext cx="3138103" cy="2412233"/>
            </a:xfrm>
            <a:prstGeom prst="rect">
              <a:avLst/>
            </a:prstGeom>
          </p:spPr>
        </p:pic>
        <p:pic>
          <p:nvPicPr>
            <p:cNvPr id="6" name="Picture 5" descr="A picture containing text, accessory&#10;&#10;Description automatically generated">
              <a:extLst>
                <a:ext uri="{FF2B5EF4-FFF2-40B4-BE49-F238E27FC236}">
                  <a16:creationId xmlns:a16="http://schemas.microsoft.com/office/drawing/2014/main" id="{D8D103F0-3139-4549-84E3-7544F6DAE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8823" y="532858"/>
              <a:ext cx="2472041" cy="2412234"/>
            </a:xfrm>
            <a:prstGeom prst="rect">
              <a:avLst/>
            </a:prstGeom>
          </p:spPr>
        </p:pic>
        <p:pic>
          <p:nvPicPr>
            <p:cNvPr id="10" name="Picture 9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AB177D1A-0954-B044-9000-D643258D2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76515" y="2945090"/>
              <a:ext cx="4418835" cy="3125965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2A67E1C-2464-1640-9DA8-A9332CCE5FBF}"/>
                </a:ext>
              </a:extLst>
            </p:cNvPr>
            <p:cNvGrpSpPr/>
            <p:nvPr/>
          </p:nvGrpSpPr>
          <p:grpSpPr>
            <a:xfrm>
              <a:off x="6072068" y="532857"/>
              <a:ext cx="1677634" cy="1594338"/>
              <a:chOff x="6072068" y="532857"/>
              <a:chExt cx="1677634" cy="1594338"/>
            </a:xfrm>
          </p:grpSpPr>
          <p:pic>
            <p:nvPicPr>
              <p:cNvPr id="13" name="Picture 12" descr="Diagram&#10;&#10;Description automatically generated">
                <a:extLst>
                  <a:ext uri="{FF2B5EF4-FFF2-40B4-BE49-F238E27FC236}">
                    <a16:creationId xmlns:a16="http://schemas.microsoft.com/office/drawing/2014/main" id="{F0343E17-2C9F-F24D-B108-AC146972A6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2068" y="532857"/>
                <a:ext cx="1590180" cy="1594338"/>
              </a:xfrm>
              <a:prstGeom prst="rect">
                <a:avLst/>
              </a:prstGeom>
            </p:spPr>
          </p:pic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CB97051-6D38-3749-83A7-16EC9BC7BD9C}"/>
                  </a:ext>
                </a:extLst>
              </p:cNvPr>
              <p:cNvSpPr/>
              <p:nvPr/>
            </p:nvSpPr>
            <p:spPr>
              <a:xfrm>
                <a:off x="7516238" y="532857"/>
                <a:ext cx="233464" cy="23238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9" name="Picture 18" descr="Logo, company name&#10;&#10;Description automatically generated">
              <a:extLst>
                <a:ext uri="{FF2B5EF4-FFF2-40B4-BE49-F238E27FC236}">
                  <a16:creationId xmlns:a16="http://schemas.microsoft.com/office/drawing/2014/main" id="{32D97B73-2C91-D542-BCF8-BF53D47748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28823" y="4880726"/>
              <a:ext cx="1089338" cy="1092433"/>
            </a:xfrm>
            <a:prstGeom prst="rect">
              <a:avLst/>
            </a:prstGeom>
          </p:spPr>
        </p:pic>
        <p:pic>
          <p:nvPicPr>
            <p:cNvPr id="23" name="Picture 22" descr="Logo&#10;&#10;Description automatically generated with medium confidence">
              <a:extLst>
                <a:ext uri="{FF2B5EF4-FFF2-40B4-BE49-F238E27FC236}">
                  <a16:creationId xmlns:a16="http://schemas.microsoft.com/office/drawing/2014/main" id="{2F6DFD98-49DF-E64A-B0A1-F13D62801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185719" y="2302287"/>
              <a:ext cx="560700" cy="546136"/>
            </a:xfrm>
            <a:prstGeom prst="rect">
              <a:avLst/>
            </a:prstGeom>
          </p:spPr>
        </p:pic>
        <p:pic>
          <p:nvPicPr>
            <p:cNvPr id="27" name="Picture 26" descr="Logo&#10;&#10;Description automatically generated">
              <a:extLst>
                <a:ext uri="{FF2B5EF4-FFF2-40B4-BE49-F238E27FC236}">
                  <a16:creationId xmlns:a16="http://schemas.microsoft.com/office/drawing/2014/main" id="{D5B081B4-192A-3947-8D0B-B8A61A0F90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00462" y="2260932"/>
              <a:ext cx="861786" cy="738674"/>
            </a:xfrm>
            <a:prstGeom prst="rect">
              <a:avLst/>
            </a:prstGeom>
          </p:spPr>
        </p:pic>
        <p:pic>
          <p:nvPicPr>
            <p:cNvPr id="31" name="Picture 30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F5DCB687-1761-8F4F-9C41-40C6589177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362557" y="4911293"/>
              <a:ext cx="2059569" cy="6961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1299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Webb</dc:creator>
  <cp:lastModifiedBy>Sam Webb</cp:lastModifiedBy>
  <cp:revision>4</cp:revision>
  <dcterms:created xsi:type="dcterms:W3CDTF">2021-03-20T18:59:14Z</dcterms:created>
  <dcterms:modified xsi:type="dcterms:W3CDTF">2021-03-21T10:06:35Z</dcterms:modified>
</cp:coreProperties>
</file>

<file path=docProps/thumbnail.jpeg>
</file>